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32"/>
  </p:notesMasterIdLst>
  <p:handoutMasterIdLst>
    <p:handoutMasterId r:id="rId33"/>
  </p:handoutMasterIdLst>
  <p:sldIdLst>
    <p:sldId id="256" r:id="rId5"/>
    <p:sldId id="305" r:id="rId6"/>
    <p:sldId id="257" r:id="rId7"/>
    <p:sldId id="344" r:id="rId8"/>
    <p:sldId id="345" r:id="rId9"/>
    <p:sldId id="343" r:id="rId10"/>
    <p:sldId id="353" r:id="rId11"/>
    <p:sldId id="354" r:id="rId12"/>
    <p:sldId id="352" r:id="rId13"/>
    <p:sldId id="351" r:id="rId14"/>
    <p:sldId id="350" r:id="rId15"/>
    <p:sldId id="349" r:id="rId16"/>
    <p:sldId id="348" r:id="rId17"/>
    <p:sldId id="347" r:id="rId18"/>
    <p:sldId id="346" r:id="rId19"/>
    <p:sldId id="355" r:id="rId20"/>
    <p:sldId id="356" r:id="rId21"/>
    <p:sldId id="359" r:id="rId22"/>
    <p:sldId id="358" r:id="rId23"/>
    <p:sldId id="357" r:id="rId24"/>
    <p:sldId id="360" r:id="rId25"/>
    <p:sldId id="361" r:id="rId26"/>
    <p:sldId id="362" r:id="rId27"/>
    <p:sldId id="363" r:id="rId28"/>
    <p:sldId id="367" r:id="rId29"/>
    <p:sldId id="364" r:id="rId30"/>
    <p:sldId id="36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7A"/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725" autoAdjust="0"/>
  </p:normalViewPr>
  <p:slideViewPr>
    <p:cSldViewPr snapToGrid="0">
      <p:cViewPr varScale="1">
        <p:scale>
          <a:sx n="92" d="100"/>
          <a:sy n="92" d="100"/>
        </p:scale>
        <p:origin x="90" y="4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4/23/2024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177" y="1489252"/>
            <a:ext cx="10284823" cy="3584771"/>
          </a:xfrm>
        </p:spPr>
        <p:txBody>
          <a:bodyPr anchor="b" anchorCtr="0">
            <a:normAutofit/>
          </a:bodyPr>
          <a:lstStyle/>
          <a:p>
            <a: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</a:rPr>
              <a:t>Relationships, Sex and Health Education (RSHE)</a:t>
            </a:r>
            <a:b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br>
              <a:rPr lang="en-US" sz="4800" dirty="0"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en-US" sz="4800" dirty="0">
                <a:solidFill>
                  <a:srgbClr val="00297A"/>
                </a:solidFill>
                <a:latin typeface="Segoe UI" panose="020B05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Curriculum Content</a:t>
            </a:r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604" y="1637103"/>
            <a:ext cx="6856791" cy="358379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dirty="0">
                <a:solidFill>
                  <a:srgbClr val="00297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Relationships Education </a:t>
            </a:r>
          </a:p>
        </p:txBody>
      </p:sp>
    </p:spTree>
    <p:extLst>
      <p:ext uri="{BB962C8B-B14F-4D97-AF65-F5344CB8AC3E}">
        <p14:creationId xmlns:p14="http://schemas.microsoft.com/office/powerpoint/2010/main" val="2693196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73E9449-B5AB-4BB7-94CB-ECB1F021A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518" y="590304"/>
            <a:ext cx="9502964" cy="567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346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8F3B4C-00A5-493E-8CD0-6E20A581E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328" y="757958"/>
            <a:ext cx="9495343" cy="53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8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E604DD-1EDE-4229-BCD7-B933733F32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11" y="628407"/>
            <a:ext cx="9434378" cy="560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72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E5DF6-00E0-4809-9090-9C2B4BB30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1611472"/>
            <a:ext cx="9426757" cy="363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79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8FA172-C790-4892-92D0-289FB3AB8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834165"/>
            <a:ext cx="9426757" cy="518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87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604" y="1637103"/>
            <a:ext cx="6856791" cy="3583794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rgbClr val="00297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Health  Education </a:t>
            </a:r>
          </a:p>
        </p:txBody>
      </p:sp>
    </p:spTree>
    <p:extLst>
      <p:ext uri="{BB962C8B-B14F-4D97-AF65-F5344CB8AC3E}">
        <p14:creationId xmlns:p14="http://schemas.microsoft.com/office/powerpoint/2010/main" val="3355742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81EAE4-C922-4CF5-8B2E-CF8004D14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712234"/>
            <a:ext cx="9426757" cy="54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799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B0A514-0821-4A58-91D3-CAF000C5F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70" y="1005630"/>
            <a:ext cx="9464860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98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129D22-8D33-4EC8-A9C3-590BF558F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190" y="662700"/>
            <a:ext cx="9449619" cy="553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2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389640-D3F2-4C8D-AC8D-09925F0EF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1306646"/>
            <a:ext cx="9426757" cy="42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80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C272FA-114F-42D5-AEE5-3C458D87C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42" y="1554317"/>
            <a:ext cx="9411516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300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3DB33-CDFD-478C-836E-A17A34B29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7380" y="963716"/>
            <a:ext cx="9457240" cy="493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96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30C200-6E9B-46E3-BC9D-807E7EB87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2122056"/>
            <a:ext cx="9426757" cy="2613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053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50ED18-858C-407B-8076-C65A7AF37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811" y="643648"/>
            <a:ext cx="9434378" cy="55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825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4E5934-958E-4AE4-8D4D-81E35ADD1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432" y="929423"/>
            <a:ext cx="9419136" cy="499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63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9948EE-2262-4ADB-BEFF-CCA30A022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52" y="1744834"/>
            <a:ext cx="9403895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269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ABC052-3CB3-46CB-9F02-18E987AB6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52" y="1249491"/>
            <a:ext cx="9403895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8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DA0F04-923F-4E47-A22B-C13CD3332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432" y="586493"/>
            <a:ext cx="9419136" cy="56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40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364CA4-F74A-4DED-A8DA-EB9557893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001" y="832979"/>
            <a:ext cx="9441998" cy="151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161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260008-A75D-4EA4-9464-EC853E05E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42" y="933233"/>
            <a:ext cx="9411516" cy="499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5945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2E8EC7-E0A8-4DA8-B789-764D85A39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925613"/>
            <a:ext cx="9426757" cy="500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9384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6B1BD8-CADA-4485-8195-297F98A0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621" y="863018"/>
            <a:ext cx="9426757" cy="13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883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8E50F-247A-4628-90BB-62A60E396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604" y="1637103"/>
            <a:ext cx="6856791" cy="3583794"/>
          </a:xfrm>
        </p:spPr>
        <p:txBody>
          <a:bodyPr>
            <a:normAutofit/>
          </a:bodyPr>
          <a:lstStyle/>
          <a:p>
            <a:pPr algn="ctr"/>
            <a:r>
              <a:rPr lang="en-US" sz="8800" dirty="0">
                <a:solidFill>
                  <a:srgbClr val="00297A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Sex  Education </a:t>
            </a:r>
          </a:p>
        </p:txBody>
      </p:sp>
    </p:spTree>
    <p:extLst>
      <p:ext uri="{BB962C8B-B14F-4D97-AF65-F5344CB8AC3E}">
        <p14:creationId xmlns:p14="http://schemas.microsoft.com/office/powerpoint/2010/main" val="28037994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845004-5320-412B-AFD6-1DF31A123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432" y="636028"/>
            <a:ext cx="9419136" cy="55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156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898C30-E58E-4EC9-8A27-DF1822A9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3B9956-F29E-4504-8EB2-B67FDABFD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432" y="1923919"/>
            <a:ext cx="9419136" cy="30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40823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31</TotalTime>
  <Words>42</Words>
  <Application>Microsoft Office PowerPoint</Application>
  <PresentationFormat>Widescreen</PresentationFormat>
  <Paragraphs>27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Avenir Next LT Pro</vt:lpstr>
      <vt:lpstr>Calibri</vt:lpstr>
      <vt:lpstr>Sabon Next LT</vt:lpstr>
      <vt:lpstr>Segoe UI</vt:lpstr>
      <vt:lpstr>Segoe UI Black</vt:lpstr>
      <vt:lpstr>Wingdings</vt:lpstr>
      <vt:lpstr>LuminousVTI</vt:lpstr>
      <vt:lpstr>Relationships, Sex and Health Education (RSHE)  Curriculum Content</vt:lpstr>
      <vt:lpstr>Relationships Education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Health  Education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Sex  Education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Relationships, Sex and Health Education (RSHE) Curriculum Content</dc:title>
  <dc:creator>Jessica Dawes</dc:creator>
  <cp:lastModifiedBy>Richard Gargon</cp:lastModifiedBy>
  <cp:revision>4</cp:revision>
  <dcterms:created xsi:type="dcterms:W3CDTF">2024-04-20T16:14:44Z</dcterms:created>
  <dcterms:modified xsi:type="dcterms:W3CDTF">2024-04-23T11:12:08Z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